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723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657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627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87573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3310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9156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73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78089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099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211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7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429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323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8892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08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3779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116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7FAAEDA-651C-4BEA-ABC7-04D33AA52F5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D52E934-9185-44DA-9494-0FEB033851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923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C03015-7E2C-4E10-81E7-7F9333BA30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PDH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4725D78-7ABF-4848-983F-C66C7FC75A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HIMPUNAN MAHASISWA INFORMATIKA</a:t>
            </a:r>
          </a:p>
        </p:txBody>
      </p:sp>
    </p:spTree>
    <p:extLst>
      <p:ext uri="{BB962C8B-B14F-4D97-AF65-F5344CB8AC3E}">
        <p14:creationId xmlns:p14="http://schemas.microsoft.com/office/powerpoint/2010/main" val="3551187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0E3EF-E1F4-4242-9BF2-53F573F95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4522302" cy="1303867"/>
          </a:xfrm>
        </p:spPr>
        <p:txBody>
          <a:bodyPr/>
          <a:lstStyle/>
          <a:p>
            <a:pPr algn="l"/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PDH?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01BBC-3EE2-4AE9-9909-6B4A3DFF1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4522303" cy="33189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PDH </a:t>
            </a:r>
            <a:r>
              <a:rPr lang="en-US" dirty="0" err="1"/>
              <a:t>merupakah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budaya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jurusan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PDH </a:t>
            </a:r>
            <a:r>
              <a:rPr lang="en-US" dirty="0" err="1"/>
              <a:t>nya</a:t>
            </a:r>
            <a:r>
              <a:rPr lang="en-US" dirty="0"/>
              <a:t> masing – masing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symbol / </a:t>
            </a:r>
            <a:r>
              <a:rPr lang="en-US" dirty="0" err="1"/>
              <a:t>identitas</a:t>
            </a:r>
            <a:r>
              <a:rPr lang="en-US" dirty="0"/>
              <a:t> </a:t>
            </a:r>
            <a:r>
              <a:rPr lang="en-US" dirty="0" err="1"/>
              <a:t>kebanggaan</a:t>
            </a:r>
            <a:r>
              <a:rPr lang="en-US" dirty="0"/>
              <a:t>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</a:t>
            </a:r>
            <a:r>
              <a:rPr lang="en-US" dirty="0" err="1"/>
              <a:t>jurusan</a:t>
            </a:r>
            <a:r>
              <a:rPr lang="en-US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6A7FEB-A87D-470A-8426-5D480539B4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74" b="50000"/>
          <a:stretch/>
        </p:blipFill>
        <p:spPr>
          <a:xfrm>
            <a:off x="5943760" y="2437663"/>
            <a:ext cx="4952839" cy="2810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656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C3D6E-E8F4-4D32-84A4-47B4BEDEF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/>
              <a:t>Mengapa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PDH?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5112A-2DEE-4D19-87EF-14927F215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Karena di program study </a:t>
            </a:r>
            <a:r>
              <a:rPr lang="en-US" dirty="0" err="1"/>
              <a:t>Informatika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PDH Day </a:t>
            </a:r>
            <a:r>
              <a:rPr lang="en-US" dirty="0" err="1"/>
              <a:t>lohh</a:t>
            </a:r>
            <a:r>
              <a:rPr lang="en-US" dirty="0"/>
              <a:t> </a:t>
            </a:r>
            <a:r>
              <a:rPr lang="en-US" dirty="0" err="1"/>
              <a:t>tepatnya</a:t>
            </a:r>
            <a:r>
              <a:rPr lang="en-US" dirty="0"/>
              <a:t> di Hari Rabu. Jadi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hari</a:t>
            </a:r>
            <a:r>
              <a:rPr lang="en-US" dirty="0"/>
              <a:t> Rabu </a:t>
            </a:r>
            <a:r>
              <a:rPr lang="en-US" dirty="0" err="1"/>
              <a:t>seluruh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</a:t>
            </a:r>
            <a:r>
              <a:rPr lang="en-US" dirty="0" err="1"/>
              <a:t>Informatika</a:t>
            </a:r>
            <a:r>
              <a:rPr lang="en-US" dirty="0"/>
              <a:t> </a:t>
            </a:r>
            <a:r>
              <a:rPr lang="en-US" dirty="0" err="1"/>
              <a:t>dianjurkan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PDH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kampus</a:t>
            </a:r>
            <a:r>
              <a:rPr lang="en-US" dirty="0"/>
              <a:t> dan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kesatuan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</a:t>
            </a:r>
            <a:r>
              <a:rPr lang="en-US" dirty="0" err="1"/>
              <a:t>Informatika</a:t>
            </a:r>
            <a:r>
              <a:rPr lang="en-US" dirty="0"/>
              <a:t> yang solid</a:t>
            </a:r>
          </a:p>
        </p:txBody>
      </p:sp>
    </p:spTree>
    <p:extLst>
      <p:ext uri="{BB962C8B-B14F-4D97-AF65-F5344CB8AC3E}">
        <p14:creationId xmlns:p14="http://schemas.microsoft.com/office/powerpoint/2010/main" val="1614885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B6F2A-3F15-4CF6-AF3B-2F968ABCD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Dimana </a:t>
            </a:r>
            <a:r>
              <a:rPr lang="en-US" dirty="0" err="1"/>
              <a:t>kita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PDH?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AA4BC2-C423-4E87-8CDC-6D0EF4760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6748669" cy="33189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Kalian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PDH </a:t>
            </a:r>
            <a:r>
              <a:rPr lang="en-US" dirty="0" err="1"/>
              <a:t>Informatika</a:t>
            </a:r>
            <a:r>
              <a:rPr lang="en-US" dirty="0"/>
              <a:t> di </a:t>
            </a:r>
            <a:r>
              <a:rPr lang="en-US" dirty="0" err="1"/>
              <a:t>Himpunan</a:t>
            </a:r>
            <a:r>
              <a:rPr lang="en-US" dirty="0"/>
              <a:t> </a:t>
            </a:r>
            <a:r>
              <a:rPr lang="en-US" dirty="0" err="1"/>
              <a:t>Mahasiswa</a:t>
            </a:r>
            <a:r>
              <a:rPr lang="en-US" dirty="0"/>
              <a:t> </a:t>
            </a:r>
            <a:r>
              <a:rPr lang="en-US" dirty="0" err="1"/>
              <a:t>Informatika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order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menghubungi</a:t>
            </a:r>
            <a:r>
              <a:rPr lang="en-US" dirty="0"/>
              <a:t> 0878 6097 4916 </a:t>
            </a:r>
            <a:r>
              <a:rPr lang="en-US" dirty="0" err="1"/>
              <a:t>sekarang</a:t>
            </a:r>
            <a:r>
              <a:rPr lang="en-US" dirty="0"/>
              <a:t> juga.</a:t>
            </a:r>
          </a:p>
          <a:p>
            <a:pPr marL="0" indent="0">
              <a:buNone/>
            </a:pPr>
            <a:r>
              <a:rPr lang="en-US" dirty="0"/>
              <a:t>Open Pre – Order </a:t>
            </a:r>
            <a:r>
              <a:rPr lang="en-US" dirty="0" err="1"/>
              <a:t>dimulai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tanggal</a:t>
            </a:r>
            <a:r>
              <a:rPr lang="en-US" dirty="0"/>
              <a:t> 28 </a:t>
            </a:r>
            <a:r>
              <a:rPr lang="en-US" dirty="0" err="1"/>
              <a:t>Maret</a:t>
            </a:r>
            <a:r>
              <a:rPr lang="en-US" dirty="0"/>
              <a:t> 2022 – 11 April 2022</a:t>
            </a:r>
          </a:p>
          <a:p>
            <a:pPr marL="0" indent="0">
              <a:buNone/>
            </a:pPr>
            <a:r>
              <a:rPr lang="en-US" dirty="0"/>
              <a:t>AYOO BURUAN ORDER!!!</a:t>
            </a:r>
          </a:p>
        </p:txBody>
      </p:sp>
    </p:spTree>
    <p:extLst>
      <p:ext uri="{BB962C8B-B14F-4D97-AF65-F5344CB8AC3E}">
        <p14:creationId xmlns:p14="http://schemas.microsoft.com/office/powerpoint/2010/main" val="2966465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0E28A7-7499-4A11-8566-B10DB054BA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715"/>
          <a:stretch/>
        </p:blipFill>
        <p:spPr>
          <a:xfrm>
            <a:off x="1186069" y="672563"/>
            <a:ext cx="4415521" cy="55162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DB28D87-3A8A-4ED2-8CB9-AC771CE300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27"/>
          <a:stretch/>
        </p:blipFill>
        <p:spPr>
          <a:xfrm>
            <a:off x="5930348" y="672563"/>
            <a:ext cx="5075583" cy="512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538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14</TotalTime>
  <Words>117</Words>
  <Application>Microsoft Office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Garamond</vt:lpstr>
      <vt:lpstr>Organic</vt:lpstr>
      <vt:lpstr>PDH</vt:lpstr>
      <vt:lpstr>Apa itu PDH?</vt:lpstr>
      <vt:lpstr>Mengapa harus memiliki PDH?</vt:lpstr>
      <vt:lpstr>Dimana kita bisa mendapatkan PDH?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PDH</dc:title>
  <dc:creator>Lenovo</dc:creator>
  <cp:lastModifiedBy>Lenovo</cp:lastModifiedBy>
  <cp:revision>1</cp:revision>
  <dcterms:created xsi:type="dcterms:W3CDTF">2022-04-02T03:37:26Z</dcterms:created>
  <dcterms:modified xsi:type="dcterms:W3CDTF">2022-04-02T03:52:18Z</dcterms:modified>
</cp:coreProperties>
</file>

<file path=docProps/thumbnail.jpeg>
</file>